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09" r:id="rId15"/>
    <p:sldId id="310" r:id="rId16"/>
    <p:sldId id="311" r:id="rId17"/>
    <p:sldId id="312" r:id="rId18"/>
    <p:sldId id="313" r:id="rId19"/>
    <p:sldId id="328" r:id="rId20"/>
    <p:sldId id="331" r:id="rId21"/>
    <p:sldId id="332" r:id="rId22"/>
    <p:sldId id="333" r:id="rId23"/>
    <p:sldId id="316" r:id="rId24"/>
    <p:sldId id="334" r:id="rId25"/>
    <p:sldId id="338" r:id="rId26"/>
    <p:sldId id="339" r:id="rId27"/>
    <p:sldId id="337" r:id="rId28"/>
    <p:sldId id="340" r:id="rId29"/>
    <p:sldId id="341" r:id="rId30"/>
    <p:sldId id="342" r:id="rId31"/>
    <p:sldId id="336" r:id="rId32"/>
    <p:sldId id="303" r:id="rId33"/>
    <p:sldId id="306" r:id="rId34"/>
    <p:sldId id="317" r:id="rId35"/>
    <p:sldId id="290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38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70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20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55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0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43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0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67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895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364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7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7.sv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8DF923-AAA3-5343-3101-D6C86237355B}"/>
              </a:ext>
            </a:extLst>
          </p:cNvPr>
          <p:cNvSpPr txBox="1"/>
          <p:nvPr/>
        </p:nvSpPr>
        <p:spPr>
          <a:xfrm>
            <a:off x="-2849189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A733CF-47A1-393C-3EA1-50EFB1055AE6}"/>
              </a:ext>
            </a:extLst>
          </p:cNvPr>
          <p:cNvSpPr txBox="1"/>
          <p:nvPr/>
        </p:nvSpPr>
        <p:spPr>
          <a:xfrm rot="16200000">
            <a:off x="9512255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7A437B-D8F2-26E3-0D40-9FB4CE46E595}"/>
              </a:ext>
            </a:extLst>
          </p:cNvPr>
          <p:cNvSpPr txBox="1"/>
          <p:nvPr/>
        </p:nvSpPr>
        <p:spPr>
          <a:xfrm>
            <a:off x="-2059506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B695796-04A8-F968-854C-0815B7B0C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2814" r="4301" b="4657"/>
          <a:stretch/>
        </p:blipFill>
        <p:spPr>
          <a:xfrm>
            <a:off x="2352129" y="2225133"/>
            <a:ext cx="7662548" cy="4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0E813973-B073-E47F-6E7D-2D0D1F901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9" b="2966"/>
          <a:stretch/>
        </p:blipFill>
        <p:spPr>
          <a:xfrm rot="5400000">
            <a:off x="3903768" y="384388"/>
            <a:ext cx="4384464" cy="78952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BB808C-2C3A-42B9-93C6-DEC4508F59AC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747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FFBA43D8-3997-EE3B-9752-2F19C3AB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 r="34001"/>
          <a:stretch/>
        </p:blipFill>
        <p:spPr>
          <a:xfrm rot="5400000">
            <a:off x="3567784" y="249301"/>
            <a:ext cx="5056432" cy="74934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F8A7E2-77D5-BFFB-4355-38382D3B398F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53351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85E97D4A-F116-0600-DE17-F340B39F8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t="17065" r="-229" b="315"/>
          <a:stretch/>
        </p:blipFill>
        <p:spPr>
          <a:xfrm rot="5400000">
            <a:off x="3508046" y="51200"/>
            <a:ext cx="5671254" cy="72748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2660C8-2419-2CA6-2FE7-925F6CB8F2C5}"/>
              </a:ext>
            </a:extLst>
          </p:cNvPr>
          <p:cNvSpPr txBox="1"/>
          <p:nvPr/>
        </p:nvSpPr>
        <p:spPr>
          <a:xfrm>
            <a:off x="-2179551" y="1084526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CFC094-A853-E260-ED39-F275EEF62EAC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346897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entidade televisão é a principal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049C22FF-E04F-5A0C-931F-344E5AA4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968946"/>
            <a:ext cx="6940839" cy="470434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908C99-C379-072E-5928-7472BC813432}"/>
              </a:ext>
            </a:extLst>
          </p:cNvPr>
          <p:cNvSpPr txBox="1"/>
          <p:nvPr/>
        </p:nvSpPr>
        <p:spPr>
          <a:xfrm>
            <a:off x="-128589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48D523-F394-3773-9DBD-39A5C636E750}"/>
              </a:ext>
            </a:extLst>
          </p:cNvPr>
          <p:cNvSpPr txBox="1"/>
          <p:nvPr/>
        </p:nvSpPr>
        <p:spPr>
          <a:xfrm rot="16200000">
            <a:off x="10220857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BD0860-6FDD-3068-3F94-418FB3A0C9E8}"/>
              </a:ext>
            </a:extLst>
          </p:cNvPr>
          <p:cNvSpPr txBox="1"/>
          <p:nvPr/>
        </p:nvSpPr>
        <p:spPr>
          <a:xfrm>
            <a:off x="-4548376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FD811C-F927-A91C-3CBD-948B95FB0A38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DC4E7E-AC01-D546-87AE-DF66685C3DBD}"/>
              </a:ext>
            </a:extLst>
          </p:cNvPr>
          <p:cNvSpPr txBox="1"/>
          <p:nvPr/>
        </p:nvSpPr>
        <p:spPr>
          <a:xfrm>
            <a:off x="-4889741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7498F6-1D1D-BAB7-DE73-D552712C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624" y="4953921"/>
            <a:ext cx="2486025" cy="1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7BBAFB-E4E5-4633-7A98-FEAF49FD6F67}"/>
              </a:ext>
            </a:extLst>
          </p:cNvPr>
          <p:cNvSpPr txBox="1"/>
          <p:nvPr/>
        </p:nvSpPr>
        <p:spPr>
          <a:xfrm>
            <a:off x="12409487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1A6BC8-9168-B875-FE34-E8E257C1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290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CDB523-ED23-DC2F-AD77-D81836A57EF5}"/>
              </a:ext>
            </a:extLst>
          </p:cNvPr>
          <p:cNvSpPr txBox="1"/>
          <p:nvPr/>
        </p:nvSpPr>
        <p:spPr>
          <a:xfrm>
            <a:off x="14544656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</p:spTree>
    <p:extLst>
      <p:ext uri="{BB962C8B-B14F-4D97-AF65-F5344CB8AC3E}">
        <p14:creationId xmlns:p14="http://schemas.microsoft.com/office/powerpoint/2010/main" val="321427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10E954-03D5-1BC4-B4A9-8FD018DA4509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E3BD7-E456-6AA8-C4BF-54CAEC85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D593F8D-8CC4-5EEA-C082-B7B7B3387D08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8606B895-176B-5323-15A2-ABF1394F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26480"/>
              </p:ext>
            </p:extLst>
          </p:nvPr>
        </p:nvGraphicFramePr>
        <p:xfrm>
          <a:off x="1243935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822B13-673E-B5D2-71B1-065335624C61}"/>
              </a:ext>
            </a:extLst>
          </p:cNvPr>
          <p:cNvSpPr txBox="1"/>
          <p:nvPr/>
        </p:nvSpPr>
        <p:spPr>
          <a:xfrm>
            <a:off x="1240948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</p:spTree>
    <p:extLst>
      <p:ext uri="{BB962C8B-B14F-4D97-AF65-F5344CB8AC3E}">
        <p14:creationId xmlns:p14="http://schemas.microsoft.com/office/powerpoint/2010/main" val="20459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0433E5-2877-A5C5-A770-4BE4A6FA8EB3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2ECC2EB-3879-1B6E-DA6C-FF182D584791}"/>
              </a:ext>
            </a:extLst>
          </p:cNvPr>
          <p:cNvGraphicFramePr>
            <a:graphicFrameLocks noGrp="1"/>
          </p:cNvGraphicFramePr>
          <p:nvPr/>
        </p:nvGraphicFramePr>
        <p:xfrm>
          <a:off x="476249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501750E-8A55-72F1-B150-3170D23BA71B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C7EFF3-0402-862C-E59C-DA5AB910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B8726E9-10D8-8A49-33A3-8B522038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3A3AF4-3724-D517-38AD-15E412F22F50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24324E-17A7-D8E0-6411-5FA3FDAEB567}"/>
              </a:ext>
            </a:extLst>
          </p:cNvPr>
          <p:cNvSpPr txBox="1"/>
          <p:nvPr/>
        </p:nvSpPr>
        <p:spPr>
          <a:xfrm>
            <a:off x="473262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FBCE01-4D31-49A7-780B-77C7A4ED617F}"/>
              </a:ext>
            </a:extLst>
          </p:cNvPr>
          <p:cNvSpPr txBox="1"/>
          <p:nvPr/>
        </p:nvSpPr>
        <p:spPr>
          <a:xfrm>
            <a:off x="-4072526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808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B24B1CB-DA0B-AF94-3DC4-9FDB05C0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3"/>
          <a:stretch/>
        </p:blipFill>
        <p:spPr>
          <a:xfrm>
            <a:off x="1689895" y="2258516"/>
            <a:ext cx="8812210" cy="42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F17531-0F11-7BE6-57F4-1BF0D01BE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" r="946" b="1043"/>
          <a:stretch/>
        </p:blipFill>
        <p:spPr>
          <a:xfrm>
            <a:off x="1689895" y="2258516"/>
            <a:ext cx="8679508" cy="424060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153294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9CF28C-83A6-2239-9FEC-D73BEA4C8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" r="519" b="1743"/>
          <a:stretch/>
        </p:blipFill>
        <p:spPr>
          <a:xfrm>
            <a:off x="1276757" y="2258516"/>
            <a:ext cx="9505783" cy="4370887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355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BA8D94B-C6DE-93E0-29FF-59160AF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14" y="0"/>
            <a:ext cx="762168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1270000" dist="2540000">
              <a:prstClr val="black">
                <a:alpha val="50000"/>
              </a:prstClr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277599-AC2B-DE6B-E9A6-2AF578652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76"/>
          <a:stretch/>
        </p:blipFill>
        <p:spPr>
          <a:xfrm>
            <a:off x="0" y="5110"/>
            <a:ext cx="4839419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B5062F-FA5D-FD56-16F5-442E27817018}"/>
              </a:ext>
            </a:extLst>
          </p:cNvPr>
          <p:cNvSpPr txBox="1"/>
          <p:nvPr/>
        </p:nvSpPr>
        <p:spPr>
          <a:xfrm>
            <a:off x="-597281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Ligação das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de logs e envio ao banco de dados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970809" cy="10585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682431" y="1055181"/>
            <a:ext cx="728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    TEM NA LISYNC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8617222">
            <a:off x="2410774" y="1020874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04243"/>
            <a:ext cx="7475000" cy="10297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a serem discutidos nas reuniões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54AFD-DF4E-F976-823E-0FDD06C7F4B0}"/>
              </a:ext>
            </a:extLst>
          </p:cNvPr>
          <p:cNvSpPr txBox="1"/>
          <p:nvPr/>
        </p:nvSpPr>
        <p:spPr>
          <a:xfrm>
            <a:off x="682431" y="1055181"/>
            <a:ext cx="67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TEM NA LISYNC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747</Words>
  <Application>Microsoft Office PowerPoint</Application>
  <PresentationFormat>Widescreen</PresentationFormat>
  <Paragraphs>206</Paragraphs>
  <Slides>32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12</cp:revision>
  <dcterms:created xsi:type="dcterms:W3CDTF">2024-03-14T23:31:26Z</dcterms:created>
  <dcterms:modified xsi:type="dcterms:W3CDTF">2024-06-09T19:23:07Z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